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6" r:id="rId7"/>
    <p:sldId id="267" r:id="rId8"/>
    <p:sldId id="27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2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14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79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4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07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33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02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77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6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55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98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65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C48D-FC04-43F5-AFDA-63DD4D416FDF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0A7D-906D-474B-8606-DFA4F985F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5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5257800"/>
            <a:ext cx="9144000" cy="1200150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I.I.S. PIER PAOLO PASOLINI</a:t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murale dedicato alle donne che hanno fatto grande il Novecento</a:t>
            </a:r>
            <a:endParaRPr lang="it-IT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728003"/>
            <a:ext cx="11144251" cy="406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2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nostre aule </a:t>
            </a:r>
            <a:r>
              <a:rPr lang="it-IT" sz="2800" dirty="0" smtClean="0"/>
              <a:t>sono dotate di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</a:t>
            </a:r>
            <a:r>
              <a:rPr lang="it-IT" sz="2800" dirty="0" smtClean="0"/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proiettore</a:t>
            </a:r>
            <a:r>
              <a:rPr lang="it-IT" sz="2800" dirty="0" smtClean="0"/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lavagna bianca</a:t>
            </a:r>
            <a:r>
              <a:rPr lang="it-IT" sz="2800" dirty="0" smtClean="0"/>
              <a:t>, </a:t>
            </a:r>
            <a:br>
              <a:rPr lang="it-IT" sz="2800" dirty="0" smtClean="0"/>
            </a:b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connessione ad Internet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0" y="1690688"/>
            <a:ext cx="6181698" cy="4935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egnaposto contenuto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71" y="2505075"/>
            <a:ext cx="2763441" cy="3432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93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8200" y="517525"/>
            <a:ext cx="10391775" cy="1173163"/>
          </a:xfrm>
        </p:spPr>
        <p:txBody>
          <a:bodyPr>
            <a:normAutofit fontScale="90000"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 MAGNA  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VIDEO 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piano terra                                                       primo piano                        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1997612"/>
            <a:ext cx="5570807" cy="3947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1997612"/>
            <a:ext cx="5317588" cy="3947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990600" y="517525"/>
            <a:ext cx="4805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4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126609" y="506437"/>
            <a:ext cx="6766559" cy="1364566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pPr algn="ctr"/>
            <a:endParaRPr lang="it-IT" sz="4800" dirty="0" smtClean="0"/>
          </a:p>
          <a:p>
            <a:pPr algn="ctr"/>
            <a:r>
              <a:rPr lang="it-IT" sz="4800" dirty="0" smtClean="0"/>
              <a:t>Uno dei </a:t>
            </a:r>
            <a:r>
              <a:rPr lang="it-IT" sz="4800" dirty="0" smtClean="0">
                <a:solidFill>
                  <a:srgbClr val="FF0000"/>
                </a:solidFill>
              </a:rPr>
              <a:t>2</a:t>
            </a:r>
            <a:r>
              <a:rPr lang="it-IT" sz="4800" dirty="0" smtClean="0"/>
              <a:t> </a:t>
            </a:r>
            <a:r>
              <a:rPr lang="it-IT" sz="4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 Linguistici</a:t>
            </a:r>
          </a:p>
          <a:p>
            <a:pPr algn="ctr"/>
            <a:endParaRPr lang="it-IT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2195072"/>
            <a:ext cx="5505205" cy="4304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7512147" y="1505243"/>
            <a:ext cx="3488787" cy="506437"/>
          </a:xfr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/>
            <a:r>
              <a:rPr lang="it-IT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Parcheggio bici coperto</a:t>
            </a:r>
            <a:endParaRPr lang="it-IT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egnaposto contenuto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52" y="2505074"/>
            <a:ext cx="2763441" cy="3684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59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BIBLIOTECA</a:t>
            </a:r>
            <a:endParaRPr lang="it-I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1871003"/>
            <a:ext cx="3662630" cy="4318660"/>
          </a:xfrm>
          <a:effectLst>
            <a:softEdge rad="127000"/>
          </a:effectLst>
        </p:spPr>
      </p:pic>
      <p:pic>
        <p:nvPicPr>
          <p:cNvPr id="9" name="Segnaposto contenuto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9" y="1871003"/>
            <a:ext cx="5981530" cy="4178105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55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839788" y="562708"/>
            <a:ext cx="5157787" cy="1118455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 fontScale="85000" lnSpcReduction="20000"/>
          </a:bodyPr>
          <a:lstStyle/>
          <a:p>
            <a:pPr algn="ctr"/>
            <a:r>
              <a:rPr lang="it-IT" dirty="0" smtClean="0"/>
              <a:t>UNO DEI 3 </a:t>
            </a:r>
          </a:p>
          <a:p>
            <a:pPr algn="ctr"/>
            <a:r>
              <a:rPr lang="it-IT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 INFORMATICI</a:t>
            </a:r>
          </a:p>
          <a:p>
            <a:pPr algn="ctr"/>
            <a:r>
              <a:rPr lang="it-IT" dirty="0" smtClean="0"/>
              <a:t>del piano terra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1885070"/>
            <a:ext cx="6302326" cy="4586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egnaposto contenuto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25" y="423056"/>
            <a:ext cx="4495829" cy="3473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1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5409" y="365125"/>
            <a:ext cx="8018586" cy="1325563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GIARDINO INTERNO </a:t>
            </a:r>
            <a:endParaRPr lang="it-I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039815"/>
            <a:ext cx="4912784" cy="4149847"/>
          </a:xfrm>
          <a:effectLst>
            <a:softEdge rad="127000"/>
          </a:effectLst>
        </p:spPr>
      </p:pic>
      <p:pic>
        <p:nvPicPr>
          <p:cNvPr id="9" name="Segnaposto contenuto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8" y="1899137"/>
            <a:ext cx="3924886" cy="4290525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672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278967" y="531372"/>
            <a:ext cx="7779433" cy="1058277"/>
          </a:xfrm>
          <a:solidFill>
            <a:schemeClr val="bg1"/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BAR MENSA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19" y="1856935"/>
            <a:ext cx="4912784" cy="4342252"/>
          </a:xfrm>
          <a:effectLst>
            <a:softEdge rad="127000"/>
          </a:effectLst>
        </p:spPr>
      </p:pic>
      <p:pic>
        <p:nvPicPr>
          <p:cNvPr id="9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3" y="1856935"/>
            <a:ext cx="4975307" cy="43422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098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I.I.S. PIER PAOLO PASOLINI Il murale dedicato alle donne che hanno fatto grande il Novecento</vt:lpstr>
      <vt:lpstr>Tutte le nostre aule sono dotate di PC, proiettore, lavagna bianca,  connessione ad Internet</vt:lpstr>
      <vt:lpstr>AULA MAGNA   AULA VIDEO   piano terra                                                       primo piano                        </vt:lpstr>
      <vt:lpstr>Presentazione standard di PowerPoint</vt:lpstr>
      <vt:lpstr>LA BIBLIOTECA</vt:lpstr>
      <vt:lpstr>Presentazione standard di PowerPoint</vt:lpstr>
      <vt:lpstr>IL GIARDINO INTERNO </vt:lpstr>
      <vt:lpstr>IL BAR MENSA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RUBY</dc:creator>
  <cp:lastModifiedBy>Vicepreside Tre</cp:lastModifiedBy>
  <cp:revision>16</cp:revision>
  <dcterms:created xsi:type="dcterms:W3CDTF">2018-11-07T20:00:05Z</dcterms:created>
  <dcterms:modified xsi:type="dcterms:W3CDTF">2021-10-04T10:04:00Z</dcterms:modified>
</cp:coreProperties>
</file>