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2" r:id="rId3"/>
    <p:sldId id="256" r:id="rId4"/>
    <p:sldId id="257" r:id="rId5"/>
    <p:sldId id="277" r:id="rId6"/>
    <p:sldId id="278" r:id="rId7"/>
    <p:sldId id="269" r:id="rId8"/>
    <p:sldId id="270" r:id="rId9"/>
    <p:sldId id="263" r:id="rId10"/>
    <p:sldId id="264" r:id="rId11"/>
    <p:sldId id="271" r:id="rId12"/>
    <p:sldId id="261" r:id="rId13"/>
    <p:sldId id="274" r:id="rId14"/>
    <p:sldId id="273" r:id="rId15"/>
    <p:sldId id="279" r:id="rId16"/>
    <p:sldId id="280" r:id="rId17"/>
    <p:sldId id="276" r:id="rId18"/>
    <p:sldId id="26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7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56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41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31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6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11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50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19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82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30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6649-A263-46AF-8270-0DEA9BB14B47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F3DD7-BB40-43DF-A731-82C4C1C6A4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ACCOGLIENZA CLASSI PRIME </a:t>
            </a:r>
            <a:b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a.s.</a:t>
            </a:r>
            <a:r>
              <a:rPr lang="it-IT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2019/2020</a:t>
            </a:r>
            <a:br>
              <a:rPr lang="it-IT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 SEMPIONE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4"/>
            <a:ext cx="7735712" cy="4478193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7397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95422" y="365125"/>
            <a:ext cx="5753686" cy="233587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Stage linguistico di due settimane </a:t>
            </a:r>
            <a:br>
              <a:rPr lang="it-IT" dirty="0" smtClean="0"/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Bournemouth,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Settembre 2017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3" y="3136725"/>
            <a:ext cx="5181600" cy="310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19" y="3136725"/>
            <a:ext cx="5181600" cy="291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65124"/>
            <a:ext cx="5192318" cy="233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2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Salamanca, Spagna, 2017 </a:t>
            </a:r>
            <a:r>
              <a:rPr lang="it-IT" dirty="0" smtClean="0"/>
              <a:t>– </a:t>
            </a:r>
            <a:r>
              <a:rPr lang="it-IT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 3AL, 3Ct, 3Dt, 3Et</a:t>
            </a:r>
            <a:endParaRPr lang="it-IT" sz="3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969477"/>
            <a:ext cx="6668086" cy="4572000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32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Salamanca 2017 </a:t>
            </a:r>
            <a:r>
              <a:rPr lang="it-IT" dirty="0" smtClean="0"/>
              <a:t>Stage linguistico 1 settimana</a:t>
            </a:r>
            <a:endParaRPr lang="it-IT" dirty="0"/>
          </a:p>
        </p:txBody>
      </p:sp>
      <p:pic>
        <p:nvPicPr>
          <p:cNvPr id="6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8990"/>
            <a:ext cx="5181600" cy="4064607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 descr="F:\2018-19\orientam\Materiale Open day\DSC_76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965960"/>
            <a:ext cx="518160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MADRID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linguistico di due settimane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Settembre 2017</a:t>
            </a:r>
            <a:endParaRPr lang="it-IT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64" y="1953925"/>
            <a:ext cx="2447627" cy="4351338"/>
          </a:xfrm>
          <a:effectLst>
            <a:softEdge rad="127000"/>
          </a:effectLst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5" y="2120179"/>
            <a:ext cx="4351338" cy="435133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2925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/>
              <a:t>Visita a </a:t>
            </a:r>
            <a:r>
              <a:rPr lang="it-IT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Toledo</a:t>
            </a:r>
            <a:r>
              <a:rPr lang="it-IT" sz="4000" dirty="0" smtClean="0"/>
              <a:t>- Stage di due settimane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MADRID</a:t>
            </a:r>
            <a:r>
              <a:rPr lang="it-IT" sz="4000" dirty="0" smtClean="0"/>
              <a:t>, </a:t>
            </a:r>
            <a:r>
              <a:rPr lang="it-IT" sz="3200" dirty="0" smtClean="0"/>
              <a:t>Classi Quinte, </a:t>
            </a:r>
            <a:r>
              <a:rPr lang="it-IT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settembre 2017</a:t>
            </a:r>
            <a:endParaRPr lang="it-IT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301836" cy="47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087307"/>
            <a:ext cx="4655127" cy="254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54" y="1616942"/>
            <a:ext cx="3435927" cy="229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974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VIAGGIO D’ISTRUZIONE</a:t>
            </a:r>
            <a:r>
              <a:rPr lang="it-IT" sz="3600" dirty="0" smtClean="0"/>
              <a:t>, </a:t>
            </a:r>
            <a:r>
              <a:rPr lang="it-IT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 2019</a:t>
            </a:r>
            <a:endParaRPr lang="it-IT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4" y="1894897"/>
            <a:ext cx="5458691" cy="4589029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449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PRAGA </a:t>
            </a:r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VIAGGIO D’ISTRUZIONE</a:t>
            </a:r>
            <a:r>
              <a:rPr lang="it-IT" dirty="0"/>
              <a:t>, </a:t>
            </a:r>
            <a:r>
              <a:rPr lang="it-IT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 2019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1967345"/>
            <a:ext cx="6636327" cy="3768437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4925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SEVILLA, MALAGA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CORDOBA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GRANADA  </a:t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it-IT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8" y="1690688"/>
            <a:ext cx="7661563" cy="4599276"/>
          </a:xfrm>
          <a:ln w="76200">
            <a:solidFill>
              <a:srgbClr val="FFC000"/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11145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Incontro con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 VIGEVANI JARACH, </a:t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Madre de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Mayo </a:t>
            </a:r>
            <a:r>
              <a:rPr lang="it-IT" dirty="0" smtClean="0"/>
              <a:t>– </a:t>
            </a: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Febbraio 2018</a:t>
            </a:r>
            <a:endParaRPr lang="it-IT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42" y="1863970"/>
            <a:ext cx="7047915" cy="4994030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68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52135" y="629994"/>
            <a:ext cx="9144000" cy="734572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ACCOGLIENZA CLASSI PRIME </a:t>
            </a:r>
            <a:b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a.s.</a:t>
            </a:r>
            <a:r>
              <a:rPr lang="it-IT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2018/2019</a:t>
            </a:r>
            <a:endParaRPr lang="it-IT" sz="3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48" y="1364566"/>
            <a:ext cx="6893169" cy="549343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27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ACCOGLIENZA </a:t>
            </a:r>
            <a:r>
              <a:rPr lang="it-IT" dirty="0" smtClean="0">
                <a:solidFill>
                  <a:srgbClr val="0070C0"/>
                </a:solidFill>
              </a:rPr>
              <a:t>Classi Prime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4726"/>
            <a:ext cx="8792308" cy="49460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550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ACCOGLIENZA </a:t>
            </a:r>
            <a:r>
              <a:rPr lang="it-IT" dirty="0" smtClean="0"/>
              <a:t>Settembre 2018</a:t>
            </a:r>
            <a:br>
              <a:rPr lang="it-IT" dirty="0" smtClean="0"/>
            </a:br>
            <a:r>
              <a:rPr lang="it-IT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Trekking all’Idroscalo - </a:t>
            </a:r>
            <a:endParaRPr lang="it-IT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058194"/>
            <a:ext cx="5548745" cy="3886200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58194"/>
            <a:ext cx="5631873" cy="388620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036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EDINBURGH</a:t>
            </a:r>
            <a:r>
              <a:rPr lang="it-IT" dirty="0" smtClean="0"/>
              <a:t> </a:t>
            </a:r>
            <a:r>
              <a:rPr lang="it-I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SETTEMBRE 2019</a:t>
            </a:r>
            <a:endParaRPr lang="it-IT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6" y="1690687"/>
            <a:ext cx="5569526" cy="4793239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3120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EDINBURGH</a:t>
            </a:r>
            <a:r>
              <a:rPr lang="it-IT" dirty="0" smtClean="0"/>
              <a:t> 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SETTEMBRE 2019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1825625"/>
            <a:ext cx="3616036" cy="4351338"/>
          </a:xfrm>
          <a:ln w="57150">
            <a:solidFill>
              <a:srgbClr val="00B050"/>
            </a:solidFill>
          </a:ln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8184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51693"/>
            <a:ext cx="10515600" cy="1338996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BAMBERG, Germania, 2018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linguistico, 1 settimana</a:t>
            </a:r>
            <a:endParaRPr lang="it-IT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8" y="1690689"/>
            <a:ext cx="6729046" cy="5019599"/>
          </a:xfrm>
        </p:spPr>
      </p:pic>
    </p:spTree>
    <p:extLst>
      <p:ext uri="{BB962C8B-B14F-4D97-AF65-F5344CB8AC3E}">
        <p14:creationId xmlns:p14="http://schemas.microsoft.com/office/powerpoint/2010/main" val="34386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LYON, Francia, 2018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linguistico, 1 settimana</a:t>
            </a:r>
            <a:endParaRPr lang="it-IT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4" y="1825624"/>
            <a:ext cx="5528603" cy="4856529"/>
          </a:xfrm>
        </p:spPr>
      </p:pic>
    </p:spTree>
    <p:extLst>
      <p:ext uri="{BB962C8B-B14F-4D97-AF65-F5344CB8AC3E}">
        <p14:creationId xmlns:p14="http://schemas.microsoft.com/office/powerpoint/2010/main" val="6908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Stage linguistico di due settimane </a:t>
            </a:r>
            <a:br>
              <a:rPr lang="it-IT" dirty="0" smtClean="0"/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Bournemouth,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Settembre 2017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  <a:ln w="76200">
            <a:solidFill>
              <a:srgbClr val="FFC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25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</TotalTime>
  <Words>99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ACCOGLIENZA CLASSI PRIME  a.s. 2019/2020 PARCO SEMPIONE</vt:lpstr>
      <vt:lpstr>ACCOGLIENZA CLASSI PRIME  a.s. 2018/2019</vt:lpstr>
      <vt:lpstr>PROGETTO ACCOGLIENZA Classi Prime</vt:lpstr>
      <vt:lpstr>PROGETTO ACCOGLIENZA Settembre 2018 Trekking all’Idroscalo - </vt:lpstr>
      <vt:lpstr>EDINBURGH SETTEMBRE 2019</vt:lpstr>
      <vt:lpstr>EDINBURGH SETTEMBRE 2019</vt:lpstr>
      <vt:lpstr>BAMBERG, Germania, 2018 Stage linguistico, 1 settimana</vt:lpstr>
      <vt:lpstr>LYON, Francia, 2018 Stage linguistico, 1 settimana</vt:lpstr>
      <vt:lpstr>Stage linguistico di due settimane  Bournemouth, England, Settembre 2017</vt:lpstr>
      <vt:lpstr>Stage linguistico di due settimane  Bournemouth, England, Settembre 2017</vt:lpstr>
      <vt:lpstr>Salamanca, Spagna, 2017 – Classi 3AL, 3Ct, 3Dt, 3Et</vt:lpstr>
      <vt:lpstr>Salamanca 2017 Stage linguistico 1 settimana</vt:lpstr>
      <vt:lpstr>MADRID, Stage linguistico di due settimane, Settembre 2017</vt:lpstr>
      <vt:lpstr>Visita a Toledo- Stage di due settimane MADRID, Classi Quinte, settembre 2017</vt:lpstr>
      <vt:lpstr>PRAGA  VIAGGIO D’ISTRUZIONE, MARZO 2019</vt:lpstr>
      <vt:lpstr>PRAGA  VIAGGIO D’ISTRUZIONE, MARZO 2019</vt:lpstr>
      <vt:lpstr>SEVILLA, MALAGA, CORDOBA, GRANADA   2019</vt:lpstr>
      <vt:lpstr>Incontro con VERA VIGEVANI JARACH,  Madre de Plaza de Mayo – Febbraio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ACCOGLIENZA Classi Prime</dc:title>
  <dc:creator>RUBY</dc:creator>
  <cp:lastModifiedBy>Vicepreside Tre</cp:lastModifiedBy>
  <cp:revision>26</cp:revision>
  <dcterms:created xsi:type="dcterms:W3CDTF">2018-11-07T17:17:18Z</dcterms:created>
  <dcterms:modified xsi:type="dcterms:W3CDTF">2021-10-04T10:10:55Z</dcterms:modified>
</cp:coreProperties>
</file>